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83" r:id="rId3"/>
    <p:sldId id="284" r:id="rId4"/>
    <p:sldId id="285" r:id="rId5"/>
    <p:sldId id="256" r:id="rId6"/>
    <p:sldId id="273" r:id="rId7"/>
    <p:sldId id="281" r:id="rId8"/>
    <p:sldId id="279" r:id="rId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rgbClr val="FF3300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rgbClr val="FF3300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rgbClr val="FF3300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rgbClr val="FF3300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rgbClr val="FF3300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rgbClr val="FF3300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rgbClr val="FF3300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rgbClr val="FF3300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rgbClr val="FF3300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3333CC"/>
    <a:srgbClr val="A50021"/>
    <a:srgbClr val="FF3300"/>
    <a:srgbClr val="F9BFA5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9" autoAdjust="0"/>
    <p:restoredTop sz="86380" autoAdjust="0"/>
  </p:normalViewPr>
  <p:slideViewPr>
    <p:cSldViewPr>
      <p:cViewPr varScale="1">
        <p:scale>
          <a:sx n="63" d="100"/>
          <a:sy n="63" d="100"/>
        </p:scale>
        <p:origin x="-136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2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3437FC-3D80-4299-9C07-D096DA7CB5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0C737C-49F2-4606-BC0C-511F2885F7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DF6B0C-09D9-4D6E-9A79-71E2CA758F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ru-RU" noProof="0" smtClean="0"/>
              <a:t>Вставка таблицы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4C45E7-822A-45FC-98C5-683559ADFA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A8FE15-A1DE-40F4-9577-A832FB9756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5E5140-3E50-4D48-A0E6-9B819C66A1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0D7078-7553-4858-95DA-14F259BC9C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0AA484-9ABB-4587-A3D3-4BC8102C1B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E09EC4-5D2F-4A15-9632-55D4248A45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9C4027-13A5-42FD-8782-95A0819F4B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C2656C-F4DB-4503-9BD9-4F52974D08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9993B0-BFCA-4FCF-9A44-B56FA3F06B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C3CF517B-0A8F-4836-86DD-70A70FEBF4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Маленькие звездочки - Матрешки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591384" y="836712"/>
            <a:ext cx="30243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esta" pitchFamily="2" charset="0"/>
              </a:rPr>
              <a:t>ОТ РУССКИХ МАТРЁШЕК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esta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1999" y="3719304"/>
            <a:ext cx="433804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esta" pitchFamily="2" charset="0"/>
              </a:rPr>
              <a:t>Детский сад </a:t>
            </a:r>
          </a:p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esta" pitchFamily="2" charset="0"/>
              </a:rPr>
              <a:t>«Рябинка»</a:t>
            </a:r>
          </a:p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esta" pitchFamily="2" charset="0"/>
              </a:rPr>
              <a:t>1 младшая группа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est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980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35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025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911" y="113528"/>
            <a:ext cx="7053481" cy="66278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01644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526" y="260648"/>
            <a:ext cx="7020948" cy="63367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19666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28688" y="142875"/>
            <a:ext cx="7772400" cy="809625"/>
          </a:xfrm>
        </p:spPr>
        <p:txBody>
          <a:bodyPr/>
          <a:lstStyle/>
          <a:p>
            <a:pPr eaLnBrk="1" hangingPunct="1"/>
            <a:r>
              <a:rPr lang="ru-RU" sz="5400" dirty="0" smtClean="0">
                <a:solidFill>
                  <a:srgbClr val="FF3300"/>
                </a:solidFill>
              </a:rPr>
              <a:t>Русская матрешка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5357813"/>
            <a:ext cx="8929688" cy="1143000"/>
          </a:xfrm>
        </p:spPr>
        <p:txBody>
          <a:bodyPr/>
          <a:lstStyle/>
          <a:p>
            <a:pPr eaLnBrk="1" hangingPunct="1"/>
            <a:endParaRPr lang="ru-RU" dirty="0" smtClean="0"/>
          </a:p>
        </p:txBody>
      </p:sp>
      <p:pic>
        <p:nvPicPr>
          <p:cNvPr id="2054" name="Picture 6" descr="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7F8F2"/>
              </a:clrFrom>
              <a:clrTo>
                <a:srgbClr val="F7F8F2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20000">
            <a:off x="1041958" y="1259454"/>
            <a:ext cx="2378075" cy="407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8" descr="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7F8F2"/>
              </a:clrFrom>
              <a:clrTo>
                <a:srgbClr val="F7F8F2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20000">
            <a:off x="4100435" y="3314812"/>
            <a:ext cx="1098550" cy="188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1.48148E-6 L 0.27066 -0.00046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4" descr="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52850" y="1556792"/>
            <a:ext cx="2761061" cy="4541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5" descr="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78968" y="1556792"/>
            <a:ext cx="2880320" cy="4676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8" name="Picture 6" descr="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09488" y="1484949"/>
            <a:ext cx="2847787" cy="4748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0" name="Picture 8" descr="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60000">
            <a:off x="2879089" y="1581208"/>
            <a:ext cx="2839196" cy="4723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02" name="Rectangle 10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dirty="0" smtClean="0">
                <a:solidFill>
                  <a:srgbClr val="FF3300"/>
                </a:solidFill>
              </a:rPr>
              <a:t>Раскрась фартук своей матрешке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Олюшка\Desktop\Рисунок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5310" y="332655"/>
            <a:ext cx="3350159" cy="5605546"/>
          </a:xfrm>
          <a:prstGeom prst="rect">
            <a:avLst/>
          </a:prstGeom>
          <a:noFill/>
          <a:ln>
            <a:solidFill>
              <a:srgbClr val="FFFFCC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6" name="Picture 4" descr="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75311" y="332656"/>
            <a:ext cx="3350159" cy="5605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03573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 smtClean="0">
                <a:solidFill>
                  <a:srgbClr val="FF3300"/>
                </a:solidFill>
              </a:rPr>
              <a:t>Красавицы матрешки</a:t>
            </a:r>
          </a:p>
        </p:txBody>
      </p:sp>
      <p:pic>
        <p:nvPicPr>
          <p:cNvPr id="19459" name="Picture 4" descr="матрешки8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625" y="4143375"/>
            <a:ext cx="2649538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8" descr="matr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1557338"/>
            <a:ext cx="2097088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10" descr="matr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288" y="1628775"/>
            <a:ext cx="2519362" cy="245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13" descr="matr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7400" y="1700213"/>
            <a:ext cx="2806700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15" descr="загадки про матрешку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6" cstate="print"/>
          <a:srcRect/>
          <a:stretch>
            <a:fillRect/>
          </a:stretch>
        </p:blipFill>
        <p:spPr>
          <a:xfrm>
            <a:off x="5938838" y="4076700"/>
            <a:ext cx="2736850" cy="244633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il1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rgbClr val="FF33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rgbClr val="FF33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pril1</Template>
  <TotalTime>133</TotalTime>
  <Words>19</Words>
  <Application>Microsoft Office PowerPoint</Application>
  <PresentationFormat>Экран (4:3)</PresentationFormat>
  <Paragraphs>7</Paragraphs>
  <Slides>8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pril1</vt:lpstr>
      <vt:lpstr>Презентация PowerPoint</vt:lpstr>
      <vt:lpstr>Презентация PowerPoint</vt:lpstr>
      <vt:lpstr>Презентация PowerPoint</vt:lpstr>
      <vt:lpstr>Презентация PowerPoint</vt:lpstr>
      <vt:lpstr>Русская матрешка</vt:lpstr>
      <vt:lpstr>Раскрась фартук своей матрешке</vt:lpstr>
      <vt:lpstr>Презентация PowerPoint</vt:lpstr>
      <vt:lpstr>Красавицы матрешки</vt:lpstr>
    </vt:vector>
  </TitlesOfParts>
  <Company>Ya Blondinko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Русская матрешка</dc:title>
  <dc:creator>Billy</dc:creator>
  <cp:lastModifiedBy>Олюшка</cp:lastModifiedBy>
  <cp:revision>15</cp:revision>
  <dcterms:created xsi:type="dcterms:W3CDTF">2012-11-30T09:52:06Z</dcterms:created>
  <dcterms:modified xsi:type="dcterms:W3CDTF">2013-12-10T10:36:09Z</dcterms:modified>
</cp:coreProperties>
</file>